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58" r:id="rId5"/>
    <p:sldId id="259" r:id="rId6"/>
    <p:sldId id="263" r:id="rId7"/>
    <p:sldId id="261" r:id="rId8"/>
    <p:sldId id="260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C65C3-B4CE-4EE0-942A-A31A09E8D4D0}" type="datetimeFigureOut">
              <a:rPr lang="de-DE" smtClean="0"/>
              <a:t>19.12.2017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6CFBD-E450-4432-94BC-FF434EA964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87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761F8-D4C8-4FDC-B98C-4C4DB9424B4F}" type="datetime10">
              <a:rPr lang="de-DE" smtClean="0"/>
              <a:t>20:03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26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2D47-6888-4139-AAA6-7DA531FC82F1}" type="datetime10">
              <a:rPr lang="de-DE" smtClean="0"/>
              <a:t>20:03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152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730B-74A1-4901-A148-104ED514BCD8}" type="datetime10">
              <a:rPr lang="de-DE" smtClean="0"/>
              <a:t>20:03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73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A1C-D2C3-4E7F-BBCA-DD085030A9EE}" type="datetime10">
              <a:rPr lang="de-DE" smtClean="0"/>
              <a:t>20:03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672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A7F3-9148-4BA2-9B74-CFA9035875B1}" type="datetime10">
              <a:rPr lang="de-DE" smtClean="0"/>
              <a:t>20:03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79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55C5-8896-4769-8DCD-EF599415160D}" type="datetime10">
              <a:rPr lang="de-DE" smtClean="0"/>
              <a:t>20:03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2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92A-5123-44DF-8787-1D24BD7B12B4}" type="datetime10">
              <a:rPr lang="de-DE" smtClean="0"/>
              <a:t>20:03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808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4A5B-D3F2-41E0-81B6-E8FC78E51371}" type="datetime10">
              <a:rPr lang="de-DE" smtClean="0"/>
              <a:t>20:03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65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2ADD-17A2-448E-A41A-EDC507A49D66}" type="datetime10">
              <a:rPr lang="de-DE" smtClean="0"/>
              <a:t>20:03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430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CE9E-8222-46A4-B8EB-CD2D14868159}" type="datetime10">
              <a:rPr lang="de-DE" smtClean="0"/>
              <a:t>20:03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12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46E3-E91F-45F3-B8E3-C9FE914E0959}" type="datetime10">
              <a:rPr lang="de-DE" smtClean="0"/>
              <a:t>20:03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41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535CE-E41C-47A5-A545-CD64C0F11C3B}" type="datetime10">
              <a:rPr lang="de-DE" smtClean="0"/>
              <a:t>20:03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12-2017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86E13-D226-477E-80AA-7B1713FDC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49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Johann Sebastian Bach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Kurzinformation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160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Johann Sebastian Bach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1685 geboren in Eisenach</a:t>
            </a:r>
          </a:p>
          <a:p>
            <a:r>
              <a:rPr lang="de-DE" dirty="0" smtClean="0"/>
              <a:t>1700 Michaelisschule in Lüneburg</a:t>
            </a:r>
          </a:p>
          <a:p>
            <a:r>
              <a:rPr lang="de-DE" dirty="0" smtClean="0"/>
              <a:t>1703 – 1708 Organist in Arnstadt und Mühlhausen</a:t>
            </a:r>
          </a:p>
          <a:p>
            <a:r>
              <a:rPr lang="de-DE" dirty="0" smtClean="0"/>
              <a:t>1708 Organist und Konzertmeister in Weimar</a:t>
            </a:r>
          </a:p>
          <a:p>
            <a:r>
              <a:rPr lang="de-DE" dirty="0" smtClean="0"/>
              <a:t>1717 Hofkapellmeister in Köthen</a:t>
            </a:r>
          </a:p>
          <a:p>
            <a:r>
              <a:rPr lang="de-DE" dirty="0" smtClean="0"/>
              <a:t>1723 </a:t>
            </a:r>
            <a:r>
              <a:rPr lang="de-DE" dirty="0"/>
              <a:t>T</a:t>
            </a:r>
            <a:r>
              <a:rPr lang="de-DE" dirty="0" smtClean="0"/>
              <a:t>homaskantor in Leipzig</a:t>
            </a:r>
          </a:p>
          <a:p>
            <a:r>
              <a:rPr lang="de-DE" dirty="0" smtClean="0"/>
              <a:t>1750 gestorben in Leipzig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1A173-A0B9-4B49-9D73-DBD24C3C10DD}" type="datetime10">
              <a:rPr lang="de-DE" smtClean="0"/>
              <a:t>20:03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48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Toccata und Fuge in </a:t>
            </a:r>
            <a:r>
              <a:rPr lang="de-DE" dirty="0" err="1" smtClean="0"/>
              <a:t>d-moll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Bekanntestes Orgelwerk</a:t>
            </a:r>
          </a:p>
          <a:p>
            <a:r>
              <a:rPr lang="de-DE" dirty="0" smtClean="0"/>
              <a:t>Wahrscheinlich 1709 in Weimar entstanden</a:t>
            </a:r>
          </a:p>
          <a:p>
            <a:r>
              <a:rPr lang="de-DE" dirty="0" smtClean="0"/>
              <a:t>Urheberschaft Bachs wird angezweifelt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A1C-D2C3-4E7F-BBCA-DD085030A9EE}" type="datetime10">
              <a:rPr lang="de-DE" smtClean="0"/>
              <a:t>20:03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228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Toccata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Für Tasteninstrumente</a:t>
            </a:r>
          </a:p>
          <a:p>
            <a:r>
              <a:rPr lang="de-DE" dirty="0" smtClean="0"/>
              <a:t>Virtuose Läufe</a:t>
            </a:r>
          </a:p>
          <a:p>
            <a:r>
              <a:rPr lang="de-DE" dirty="0" smtClean="0"/>
              <a:t>Einleitungsstück für Fuge</a:t>
            </a:r>
          </a:p>
          <a:p>
            <a:r>
              <a:rPr lang="de-DE" dirty="0" smtClean="0"/>
              <a:t>Keine bestimmte Form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877D-98F8-4797-A31B-83949130A519}" type="datetime10">
              <a:rPr lang="de-DE" smtClean="0"/>
              <a:t>20:03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177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Fuge (Aufbau)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293-E4AD-4473-B93E-D7A8897BF193}" type="datetime10">
              <a:rPr lang="de-DE" smtClean="0"/>
              <a:t>20:03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29600" cy="186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262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Fuge (Aufbau)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72816"/>
            <a:ext cx="5328592" cy="3572384"/>
          </a:xfrm>
        </p:spPr>
      </p:pic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A293-E4AD-4473-B93E-D7A8897BF193}" type="datetime10">
              <a:rPr lang="de-DE" smtClean="0"/>
              <a:t>20:03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12-2017 Kleemann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6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Aus alt mach neu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Bearbeitungen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13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 alt mach neu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Bearbeitet von:</a:t>
            </a:r>
          </a:p>
          <a:p>
            <a:pPr lvl="1"/>
            <a:r>
              <a:rPr lang="de-DE" dirty="0" smtClean="0"/>
              <a:t>Vanessa Mae – Geige – Klassik-Pop</a:t>
            </a:r>
          </a:p>
          <a:p>
            <a:pPr lvl="1"/>
            <a:r>
              <a:rPr lang="de-DE" dirty="0" smtClean="0"/>
              <a:t>Jean Michel Jarre – Synthesizer – Synthie-Pop</a:t>
            </a:r>
          </a:p>
          <a:p>
            <a:pPr lvl="1"/>
            <a:r>
              <a:rPr lang="de-DE" dirty="0" smtClean="0"/>
              <a:t>Leopold Stokowski – Orchester – Transkription</a:t>
            </a:r>
          </a:p>
          <a:p>
            <a:pPr lvl="1"/>
            <a:r>
              <a:rPr lang="de-DE" dirty="0" err="1" smtClean="0"/>
              <a:t>Ekseption</a:t>
            </a:r>
            <a:r>
              <a:rPr lang="de-DE" dirty="0" smtClean="0"/>
              <a:t> – Trompete, Saxophon, Bass, Hammond-Orgel, Schlagzeug – Klassik Rock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31DE-61BD-4ADD-8CDB-5FF4C1E6681D}" type="datetime10">
              <a:rPr lang="de-DE" smtClean="0"/>
              <a:t>20:03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12-2017 Kleemann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432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Bildschirmpräsentation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Johann Sebastian Bach</vt:lpstr>
      <vt:lpstr>Johann Sebastian Bach</vt:lpstr>
      <vt:lpstr>Toccata und Fuge in d-moll</vt:lpstr>
      <vt:lpstr>Toccata</vt:lpstr>
      <vt:lpstr>Fuge (Aufbau)</vt:lpstr>
      <vt:lpstr>Fuge (Aufbau)</vt:lpstr>
      <vt:lpstr>Aus alt mach neu</vt:lpstr>
      <vt:lpstr>Aus alt mach neu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 Sebastian Bach</dc:title>
  <dc:creator>test</dc:creator>
  <cp:lastModifiedBy>test</cp:lastModifiedBy>
  <cp:revision>4</cp:revision>
  <dcterms:created xsi:type="dcterms:W3CDTF">2017-12-19T18:39:41Z</dcterms:created>
  <dcterms:modified xsi:type="dcterms:W3CDTF">2017-12-19T19:04:06Z</dcterms:modified>
</cp:coreProperties>
</file>